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2921273"/>
            <a:ext cx="3273552" cy="1640541"/>
          </a:xfrm>
        </p:spPr>
        <p:txBody>
          <a:bodyPr/>
          <a:lstStyle/>
          <a:p>
            <a:r>
              <a:rPr lang="en-US" sz="2400" b="1" dirty="0" smtClean="0"/>
              <a:t>The Contextual </a:t>
            </a:r>
            <a:r>
              <a:rPr lang="en-US" sz="2400" b="1" dirty="0"/>
              <a:t>Questionnaires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for the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i="1" dirty="0" smtClean="0"/>
              <a:t>PISA </a:t>
            </a:r>
            <a:r>
              <a:rPr lang="en-US" sz="2400" i="1" dirty="0"/>
              <a:t>for Development  Study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4561814"/>
            <a:ext cx="3273552" cy="53035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Options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10" y="282010"/>
            <a:ext cx="4948238" cy="496895"/>
          </a:xfrm>
        </p:spPr>
        <p:txBody>
          <a:bodyPr/>
          <a:lstStyle/>
          <a:p>
            <a:r>
              <a:rPr lang="en-US" dirty="0" smtClean="0"/>
              <a:t>Parent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171" y="1550869"/>
            <a:ext cx="6239153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we want a common parent questionnaire for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PfD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/>
              <a:t>Yes or No?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yes, should it be mandatory? </a:t>
            </a:r>
          </a:p>
          <a:p>
            <a:pPr marL="0" indent="0">
              <a:buNone/>
            </a:pPr>
            <a:r>
              <a:rPr lang="en-US" dirty="0"/>
              <a:t>Yes or No?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Consider:</a:t>
            </a:r>
            <a:r>
              <a:rPr lang="en-US" dirty="0" smtClean="0"/>
              <a:t> implementation challenges and costs</a:t>
            </a:r>
          </a:p>
          <a:p>
            <a:pPr marL="0" indent="0">
              <a:buNone/>
            </a:pPr>
            <a:r>
              <a:rPr lang="en-US" dirty="0" smtClean="0"/>
              <a:t>need for parent data to assess family literacy, employment, material possessions.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10" y="282010"/>
            <a:ext cx="4948238" cy="496895"/>
          </a:xfrm>
        </p:spPr>
        <p:txBody>
          <a:bodyPr/>
          <a:lstStyle/>
          <a:p>
            <a:r>
              <a:rPr lang="en-US" dirty="0" smtClean="0"/>
              <a:t>Teacher </a:t>
            </a:r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171" y="1550869"/>
            <a:ext cx="6239153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we want a common teacher questionnaire for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PfD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/>
              <a:t>Yes or No?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yes, should it be mandatory? </a:t>
            </a:r>
          </a:p>
          <a:p>
            <a:pPr marL="0" indent="0">
              <a:buNone/>
            </a:pPr>
            <a:r>
              <a:rPr lang="en-US" dirty="0"/>
              <a:t>Yes or No?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Consider:</a:t>
            </a:r>
            <a:r>
              <a:rPr lang="en-US" dirty="0" smtClean="0"/>
              <a:t> implementation challenges and costs</a:t>
            </a:r>
          </a:p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for </a:t>
            </a:r>
            <a:r>
              <a:rPr lang="en-US" dirty="0" smtClean="0"/>
              <a:t>teacher </a:t>
            </a:r>
            <a:r>
              <a:rPr lang="en-US" dirty="0"/>
              <a:t>data to </a:t>
            </a:r>
            <a:r>
              <a:rPr lang="en-US" dirty="0" smtClean="0"/>
              <a:t>assess administrative leadership</a:t>
            </a:r>
          </a:p>
          <a:p>
            <a:pPr marL="0" indent="0">
              <a:buNone/>
            </a:pPr>
            <a:r>
              <a:rPr lang="en-US" dirty="0" smtClean="0"/>
              <a:t>If we include a TQ can we drop the SQ?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10" y="282010"/>
            <a:ext cx="4948238" cy="496895"/>
          </a:xfrm>
        </p:spPr>
        <p:txBody>
          <a:bodyPr/>
          <a:lstStyle/>
          <a:p>
            <a:r>
              <a:rPr lang="en-US" dirty="0" smtClean="0"/>
              <a:t>System Level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171" y="1550869"/>
            <a:ext cx="6239153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we want a common core of items we ask countries to collect as part of their system-level information for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PfD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/>
              <a:t>Yes or No?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yes, should it be mandatory? </a:t>
            </a:r>
          </a:p>
          <a:p>
            <a:pPr marL="0" indent="0">
              <a:buNone/>
            </a:pPr>
            <a:r>
              <a:rPr lang="en-US" dirty="0"/>
              <a:t>Yes or No?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Consider:</a:t>
            </a:r>
            <a:r>
              <a:rPr lang="en-US" dirty="0" smtClean="0"/>
              <a:t> implementation challenges vis-à-vis the data countries currently collect</a:t>
            </a:r>
          </a:p>
          <a:p>
            <a:pPr marL="0" indent="0">
              <a:buNone/>
            </a:pPr>
            <a:r>
              <a:rPr lang="en-US" dirty="0" smtClean="0"/>
              <a:t>costs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4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10" y="282010"/>
            <a:ext cx="8637662" cy="496895"/>
          </a:xfrm>
        </p:spPr>
        <p:txBody>
          <a:bodyPr/>
          <a:lstStyle/>
          <a:p>
            <a:r>
              <a:rPr lang="en-US" dirty="0" smtClean="0"/>
              <a:t>Link measures to country-level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171" y="1550869"/>
            <a:ext cx="6710465" cy="4628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we want to attempt to link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PfD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questionnaires to questionnaires used by participating countries? </a:t>
            </a:r>
          </a:p>
          <a:p>
            <a:pPr marL="0" indent="0">
              <a:buNone/>
            </a:pPr>
            <a:r>
              <a:rPr lang="en-US" dirty="0" smtClean="0"/>
              <a:t>Yes or No?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Consider: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Costs</a:t>
            </a:r>
          </a:p>
          <a:p>
            <a:pPr marL="0" indent="0">
              <a:buNone/>
            </a:pPr>
            <a:r>
              <a:rPr lang="en-US" dirty="0" smtClean="0"/>
              <a:t>Quality of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10" y="282010"/>
            <a:ext cx="4948238" cy="496895"/>
          </a:xfrm>
        </p:spPr>
        <p:txBody>
          <a:bodyPr/>
          <a:lstStyle/>
          <a:p>
            <a:r>
              <a:rPr lang="en-US" dirty="0" smtClean="0"/>
              <a:t>Quality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171" y="1550869"/>
            <a:ext cx="6239153" cy="4105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Should we attempt to develop some additional measures that attempt to measure so-called “high-yield instructional strategies? </a:t>
            </a:r>
          </a:p>
          <a:p>
            <a:pPr marL="0" indent="0">
              <a:buNone/>
            </a:pPr>
            <a:r>
              <a:rPr lang="en-US" dirty="0" smtClean="0"/>
              <a:t>Yes or No?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Consider: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Difficult to achieve a consensus on what constitutes high yield strategies</a:t>
            </a:r>
          </a:p>
          <a:p>
            <a:pPr marL="0" indent="0">
              <a:buNone/>
            </a:pPr>
            <a:r>
              <a:rPr lang="en-US" dirty="0" smtClean="0"/>
              <a:t>PISA measures the skills developed since birth, not simply those that have been affected by students’ current teachers</a:t>
            </a:r>
          </a:p>
          <a:p>
            <a:pPr marL="0" indent="0">
              <a:buNone/>
            </a:pPr>
            <a:r>
              <a:rPr lang="en-US" dirty="0" smtClean="0"/>
              <a:t>Teacher quality is subject-specific</a:t>
            </a:r>
          </a:p>
          <a:p>
            <a:pPr marL="0" indent="0">
              <a:buNone/>
            </a:pPr>
            <a:r>
              <a:rPr lang="en-US" dirty="0" smtClean="0"/>
              <a:t>There is a strong literature on high-yield strategies (e.g., Hattie’s book, </a:t>
            </a:r>
            <a:r>
              <a:rPr lang="en-US" i="1" dirty="0" smtClean="0"/>
              <a:t>Visible Learning)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10" y="282010"/>
            <a:ext cx="4948238" cy="496895"/>
          </a:xfrm>
        </p:spPr>
        <p:txBody>
          <a:bodyPr/>
          <a:lstStyle/>
          <a:p>
            <a:r>
              <a:rPr lang="en-US" dirty="0" smtClean="0"/>
              <a:t>Language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171" y="1550869"/>
            <a:ext cx="6239153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Should we attempt to develop some additional measures that capture language of instruction from primary to age 15? </a:t>
            </a:r>
          </a:p>
          <a:p>
            <a:pPr marL="0" indent="0">
              <a:buNone/>
            </a:pPr>
            <a:r>
              <a:rPr lang="en-US" dirty="0" smtClean="0"/>
              <a:t>Yes or No?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Consider: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Difficult to collect retrospective data</a:t>
            </a:r>
          </a:p>
        </p:txBody>
      </p:sp>
    </p:spTree>
    <p:extLst>
      <p:ext uri="{BB962C8B-B14F-4D97-AF65-F5344CB8AC3E}">
        <p14:creationId xmlns:p14="http://schemas.microsoft.com/office/powerpoint/2010/main" val="42872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10" y="282010"/>
            <a:ext cx="4948238" cy="496895"/>
          </a:xfrm>
        </p:spPr>
        <p:txBody>
          <a:bodyPr/>
          <a:lstStyle/>
          <a:p>
            <a:r>
              <a:rPr lang="en-US" dirty="0" smtClean="0"/>
              <a:t>Socioeconomic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171" y="961209"/>
            <a:ext cx="6239153" cy="5653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Should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 attempt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develop a set of “poverty” or “education-related poverty” measures? </a:t>
            </a:r>
          </a:p>
          <a:p>
            <a:pPr marL="0" indent="0">
              <a:buNone/>
            </a:pPr>
            <a:r>
              <a:rPr lang="en-US" dirty="0" smtClean="0"/>
              <a:t>Options;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Strive to adapt ESCS with additional items at the lower end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A for “material possessions” but in addition develop separate measures of parental literacy, employment status, and a set of proxies of possessions for material possessions associated with poverty.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A and B with attention to the data being collected by countries through their national household surveys.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Develop a set of core items, but plan on developing separate within-country measures  of SES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Consider: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How far we can take B and C prior to data collection (e.g., analyses of  SERCE or Prova Brazil data)</a:t>
            </a:r>
          </a:p>
          <a:p>
            <a:pPr marL="0" indent="0">
              <a:buNone/>
            </a:pPr>
            <a:r>
              <a:rPr lang="en-US" dirty="0" smtClean="0"/>
              <a:t>Issues of DIF, within and between countries</a:t>
            </a:r>
          </a:p>
        </p:txBody>
      </p:sp>
    </p:spTree>
    <p:extLst>
      <p:ext uri="{BB962C8B-B14F-4D97-AF65-F5344CB8AC3E}">
        <p14:creationId xmlns:p14="http://schemas.microsoft.com/office/powerpoint/2010/main" val="21765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10" y="282010"/>
            <a:ext cx="4948238" cy="496895"/>
          </a:xfrm>
        </p:spPr>
        <p:txBody>
          <a:bodyPr/>
          <a:lstStyle/>
          <a:p>
            <a:r>
              <a:rPr lang="en-US" dirty="0" smtClean="0"/>
              <a:t>School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171" y="961209"/>
            <a:ext cx="6239153" cy="5653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Should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 attempt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develop a set of school infrastructure measures for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PfD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school questionnaire?</a:t>
            </a:r>
          </a:p>
          <a:p>
            <a:pPr marL="0" indent="0">
              <a:buNone/>
            </a:pPr>
            <a:r>
              <a:rPr lang="en-US" dirty="0" smtClean="0"/>
              <a:t>Options;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Rely on current PISA measures and system level data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a small set of questions that measure school infrastructure, learning places (e.g., labs, libraries), and pedagogical resources.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Consider: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two-step problem – the availability of resources and the actual use of resources by teachers and students.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1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1190</TotalTime>
  <Words>512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Inspiration</vt:lpstr>
      <vt:lpstr>The Contextual Questionnaires  for the  PISA for Development  Study </vt:lpstr>
      <vt:lpstr>Parent Questionnaire</vt:lpstr>
      <vt:lpstr>Teacher Questionnaire</vt:lpstr>
      <vt:lpstr>System Level Data</vt:lpstr>
      <vt:lpstr>Link measures to country-level data collection</vt:lpstr>
      <vt:lpstr>Quality of Instruction</vt:lpstr>
      <vt:lpstr>Language of Instruction</vt:lpstr>
      <vt:lpstr>Socioeconomic Status</vt:lpstr>
      <vt:lpstr>School Infrastructure</vt:lpstr>
    </vt:vector>
  </TitlesOfParts>
  <Company>The University of New Brunswick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 Tramonte</dc:creator>
  <cp:lastModifiedBy>Willms</cp:lastModifiedBy>
  <cp:revision>25</cp:revision>
  <dcterms:created xsi:type="dcterms:W3CDTF">2014-04-04T19:20:13Z</dcterms:created>
  <dcterms:modified xsi:type="dcterms:W3CDTF">2014-04-11T16:32:37Z</dcterms:modified>
</cp:coreProperties>
</file>